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90" r:id="rId3"/>
    <p:sldId id="336" r:id="rId4"/>
    <p:sldId id="337" r:id="rId5"/>
    <p:sldId id="308" r:id="rId6"/>
    <p:sldId id="325" r:id="rId7"/>
    <p:sldId id="324" r:id="rId8"/>
    <p:sldId id="338" r:id="rId9"/>
    <p:sldId id="345" r:id="rId10"/>
    <p:sldId id="343" r:id="rId11"/>
    <p:sldId id="342" r:id="rId12"/>
    <p:sldId id="341" r:id="rId13"/>
    <p:sldId id="347" r:id="rId14"/>
    <p:sldId id="27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6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8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0.jpeg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8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4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99655" y="1716278"/>
            <a:ext cx="7848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9-10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344533"/>
            <a:ext cx="8236528" cy="194146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өнімдері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тілінген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құрылысқа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керекті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тетіктер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фанера, мебель, целлюлоза,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картон, спирт,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сірке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қышқылы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скипидар, канифоль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басқалармен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Ағаш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құнды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материал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ТМД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өркендетумен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қорларын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оны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қорғаудың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арта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Ағаш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тасымалдау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бар. Ағаш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химиялық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әдістермен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өңделеді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Ағашты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тетіктерін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фанера, мебель,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массаларын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tr-TR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" y="2339341"/>
            <a:ext cx="3691889" cy="24612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614" y="2251710"/>
            <a:ext cx="3398520" cy="254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08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443592"/>
            <a:ext cx="8236528" cy="146140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әдіспен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целлюлоза, 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гидролиз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өндірісі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термикалық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өңдеуге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өндірістер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кешені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-химия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өндірістері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шоғырланған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аудандарда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кешендері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құрылуда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Ағашты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жақсартады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өнеркәсіптің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индустриялды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саласына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айналдырады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ТМД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елдеріндегі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қорларының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артықшылығы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85 %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қылқан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жапырақты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268" y="1905000"/>
            <a:ext cx="3682192" cy="275804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1935" y="1905000"/>
            <a:ext cx="3590753" cy="268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60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344532"/>
            <a:ext cx="8236528" cy="192068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 бен целлюлоза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өндірудің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шикізаты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технологиясының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өсімдік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талшықтарын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нәтижесінде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материал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целлюлоза,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(сабан)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массалары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макулатурасы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мата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зығыр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маталарының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қалдықтары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массасы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целлюлоза.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қылқан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жапырақты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шырша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самырсын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қарағай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балқарағайды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жолымен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Жапырақты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көктал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терек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127" y="2349492"/>
            <a:ext cx="3483893" cy="26170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4063" y="2349492"/>
            <a:ext cx="3425536" cy="257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24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344532"/>
            <a:ext cx="8236528" cy="201766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целлюлоза,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картон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целлюлоза-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технология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үйлесіп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Қағаз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картонның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композициясы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тәсілдері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мыңға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Қағаз бен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картонның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айтарлықтай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өнімдер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модификациялаудан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бояулар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балауыздар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крахмал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нәтижесінде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картондарды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бұйымдарды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ақырғы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тұтыну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саласында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талшық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қасиеттерінің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елеулі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қайталама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мүмкіндіктеріне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Қағаз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қалдығын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жинаудың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көлемі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гофротараға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гофрланған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картонға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– 40%,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газеттерге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20%-дан аса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қалдығына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960" y="2463176"/>
            <a:ext cx="4716780" cy="2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1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18" y="443344"/>
            <a:ext cx="8201563" cy="134389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Ғаламшардағы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қорлары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алқаптары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жатқан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1,5 млрд га,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жатқан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2 млрд га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Әлемнің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аймақтарының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ішінен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Латын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Америкасы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Ауқымды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массивтері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бар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тропикалық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ортаңғы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белдік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табиғи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аймағында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орналасады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Солтүстік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оңтүстік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белдіктері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арасында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орналасқан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мемлекеттерде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әсіресе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аридтік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құрғақ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климатпен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шөл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ландшафттарымен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сипатталатын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бәрінен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 аз.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" y="1787236"/>
            <a:ext cx="3672840" cy="275544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341" y="1920239"/>
            <a:ext cx="3640136" cy="2708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91" y="763237"/>
            <a:ext cx="3622965" cy="346239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жүзінде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ормансыз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Бахрейн, Катар, Ливия, Чад,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Мысыр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БАӘ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массивтері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бар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(2004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жылға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Ресей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(851,4 млн га), Бразилия (543,9 млн га), Канада (244 млн га), Америка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Штаттары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(226,0 млн га),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Қытай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(163,5 млн га), Австралия (154,6 млн га)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кейбір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сандар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халықаралық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ұйымдардың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Ресей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Бразилияның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аса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көңіл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бөлуінің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себебін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түсіндіреді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жою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бүкіл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апаттық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зардаптарға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ұрындырады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өйткені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оттегінің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атмосфераға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түсуі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қысқарады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«парник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күшейе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түседі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ғаламшардағы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климат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6256" y="763237"/>
            <a:ext cx="4847650" cy="363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09" y="324889"/>
            <a:ext cx="8116700" cy="170411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уақытта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ағаштың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ормандардағы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қорлары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жетекші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орындарды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Ресей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(80 млрд м3 аса), Бразилия (70 млрд м3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Америка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Штаттары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(30 млрд м3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Канада (30 млрд м3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Швеция (3 млрд м3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жуық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елеулі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оңтүстік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Америка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Азияда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аз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Австралияда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сақталып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құрлықтардың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өлшемдері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бірдей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емес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сондықтан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массивтері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мәліметтерді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салыстырып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жамылған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ормандылық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қандай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аймақтың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жамылған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арақатынасы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көрсеткіштерін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қорларының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өлшемдерін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тұрғынға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есептегендегі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жамылған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беткейдің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ескерген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0" y="2163807"/>
            <a:ext cx="2872740" cy="261838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340" y="2112819"/>
            <a:ext cx="3943348" cy="262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8266B-6847-EEEC-6730-14814A85E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54A4793-6EF6-2A95-72D9-05C246876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C470C-BA54-BC5B-F4A0-8D2025449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49" y="923583"/>
            <a:ext cx="3683231" cy="331504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жамылған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аудандардың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өлшемі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Ресей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Бразилия, Канада, Америка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Құрама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Штаттары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Қытай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Индонезия, Колумбия,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Үндістан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Ормандылықтың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көрсеткіші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Француз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Гвианасы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Суринам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аумағының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астамын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Гайана, Габон (80%-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астамы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Малайзия,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Жапония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Мьянма, Индонезия, Эквадор, Лаос (60%-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астамы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Финляндия, Швеция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секілді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Бразилиядағы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ормандылық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көрсеткіші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аумағының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60% -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жуығын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Ресейде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жуығын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5780" y="824292"/>
            <a:ext cx="4290060" cy="321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344532"/>
            <a:ext cx="8236528" cy="130415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Әлемнің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байлығы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орасан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Саланың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импорттау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көлемдері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арта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түсуде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тропикалық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алғанда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әлемдік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экспорттың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1/3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бөлігін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Кей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Скандинавия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бұрынырақта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өнімдерін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экспорттаушылар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ағаш-қағаз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импорттай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019" y="1572491"/>
            <a:ext cx="6173991" cy="325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17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9D785-7523-24F9-BCA9-02A3678C6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6A65DC75-C492-7113-A58E-5365333F3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505C2-16DF-6712-4777-E95FCD52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1" y="471055"/>
            <a:ext cx="8285017" cy="125383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Дамушы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жерлер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егістіктер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жайылымдар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шабылуда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құнды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экспортталады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қоймай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отыны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мемлекеттер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қуат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таратқыштар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қалуда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жатқан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халқының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70%-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астамы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дайындаған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үйлерін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жылытқан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ретте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елдердегі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етілу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көбіне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бермейді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1644769"/>
            <a:ext cx="5844540" cy="327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19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95" y="934956"/>
            <a:ext cx="3224549" cy="329229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179388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ағаш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айналысатын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шаруашылығының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құрамындағы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Орман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шаруашылығының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жанамалай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қатынасы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байыту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тоқыма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индустриясы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жатқызуға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tr-TR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952" y="562035"/>
            <a:ext cx="4886960" cy="366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01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398565"/>
            <a:ext cx="8236528" cy="160341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өсімдігі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қамтылған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қаңтарындағы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мәліметтер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есептегенде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28419,4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га.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аумағының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9,8 %),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қамтылған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12293,8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га.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республиканың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көлемінің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4, 5 % - 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1993 –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аралығында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қамтылған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біртіндеп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1993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42, 7 %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46,0 %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Орман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18782,2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га-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(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70,2 %)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алқап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7988,3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га-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(29,8 %)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ормансыз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алқаптан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50" y="2118359"/>
            <a:ext cx="3528059" cy="264604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800" y="2118359"/>
            <a:ext cx="3533787" cy="264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99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2006</TotalTime>
  <Words>1125</Words>
  <Application>Microsoft Office PowerPoint</Application>
  <PresentationFormat>Экран (16:9)</PresentationFormat>
  <Paragraphs>19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492</cp:revision>
  <dcterms:created xsi:type="dcterms:W3CDTF">2022-04-20T02:30:19Z</dcterms:created>
  <dcterms:modified xsi:type="dcterms:W3CDTF">2025-10-18T05:49:39Z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661227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